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ctiveX/activeX1.xml" ContentType="application/vnd.ms-office.activeX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1" r:id="rId3"/>
    <p:sldId id="258" r:id="rId4"/>
    <p:sldId id="257" r:id="rId5"/>
    <p:sldId id="259" r:id="rId6"/>
    <p:sldId id="260" r:id="rId7"/>
    <p:sldId id="282" r:id="rId8"/>
    <p:sldId id="261" r:id="rId9"/>
    <p:sldId id="262" r:id="rId10"/>
    <p:sldId id="263" r:id="rId11"/>
    <p:sldId id="283" r:id="rId12"/>
    <p:sldId id="264" r:id="rId13"/>
    <p:sldId id="284" r:id="rId14"/>
    <p:sldId id="265" r:id="rId15"/>
    <p:sldId id="266" r:id="rId16"/>
    <p:sldId id="285" r:id="rId17"/>
    <p:sldId id="267" r:id="rId18"/>
    <p:sldId id="268" r:id="rId19"/>
    <p:sldId id="286" r:id="rId20"/>
    <p:sldId id="269" r:id="rId21"/>
    <p:sldId id="287" r:id="rId22"/>
    <p:sldId id="273" r:id="rId23"/>
    <p:sldId id="270" r:id="rId24"/>
    <p:sldId id="271" r:id="rId25"/>
    <p:sldId id="288" r:id="rId26"/>
    <p:sldId id="272" r:id="rId27"/>
    <p:sldId id="279" r:id="rId28"/>
    <p:sldId id="274" r:id="rId29"/>
    <p:sldId id="289" r:id="rId30"/>
    <p:sldId id="275" r:id="rId31"/>
    <p:sldId id="276" r:id="rId32"/>
    <p:sldId id="277" r:id="rId33"/>
    <p:sldId id="278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01255-F4E8-4FA7-A28D-F99541B9ABBC}" type="datetimeFigureOut">
              <a:rPr lang="en-US" smtClean="0"/>
              <a:pPr/>
              <a:t>12/9/2018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22298-9E9E-4DA8-9ADC-9FA6EB0A3A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1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88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83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29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02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8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17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33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82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5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52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3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65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79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05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47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17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41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1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7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5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4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6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90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8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2298-9E9E-4DA8-9ADC-9FA6EB0A3A7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3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1945-84AA-45FC-843B-FB84458DDE31}" type="datetimeFigureOut">
              <a:rPr lang="en-US" smtClean="0"/>
              <a:pPr/>
              <a:t>12/9/2018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1BACBBC-4E87-4A7E-84D7-24A6E8F461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1945-84AA-45FC-843B-FB84458DDE31}" type="datetimeFigureOut">
              <a:rPr lang="en-US" smtClean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CBBC-4E87-4A7E-84D7-24A6E8F461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1945-84AA-45FC-843B-FB84458DDE31}" type="datetimeFigureOut">
              <a:rPr lang="en-US" smtClean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CBBC-4E87-4A7E-84D7-24A6E8F461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1945-84AA-45FC-843B-FB84458DDE31}" type="datetimeFigureOut">
              <a:rPr lang="en-US" smtClean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CBBC-4E87-4A7E-84D7-24A6E8F461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1945-84AA-45FC-843B-FB84458DDE31}" type="datetimeFigureOut">
              <a:rPr lang="en-US" smtClean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BACBBC-4E87-4A7E-84D7-24A6E8F461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1945-84AA-45FC-843B-FB84458DDE31}" type="datetimeFigureOut">
              <a:rPr lang="en-US" smtClean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CBBC-4E87-4A7E-84D7-24A6E8F461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1945-84AA-45FC-843B-FB84458DDE31}" type="datetimeFigureOut">
              <a:rPr lang="en-US" smtClean="0"/>
              <a:pPr/>
              <a:t>12/9/2018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CBBC-4E87-4A7E-84D7-24A6E8F461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1945-84AA-45FC-843B-FB84458DDE31}" type="datetimeFigureOut">
              <a:rPr lang="en-US" smtClean="0"/>
              <a:pPr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CBBC-4E87-4A7E-84D7-24A6E8F461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1945-84AA-45FC-843B-FB84458DDE31}" type="datetimeFigureOut">
              <a:rPr lang="en-US" smtClean="0"/>
              <a:pPr/>
              <a:t>12/9/2018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CBBC-4E87-4A7E-84D7-24A6E8F461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1945-84AA-45FC-843B-FB84458DDE31}" type="datetimeFigureOut">
              <a:rPr lang="en-US" smtClean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CBBC-4E87-4A7E-84D7-24A6E8F461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1945-84AA-45FC-843B-FB84458DDE31}" type="datetimeFigureOut">
              <a:rPr lang="en-US" smtClean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BACBBC-4E87-4A7E-84D7-24A6E8F461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3D1945-84AA-45FC-843B-FB84458DDE31}" type="datetimeFigureOut">
              <a:rPr lang="en-US" smtClean="0"/>
              <a:pPr/>
              <a:t>12/9/2018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1BACBBC-4E87-4A7E-84D7-24A6E8F461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iMrvDbq3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watch?feature=player_embedded&amp;v=XaI5IRuS2aE" TargetMode="External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36576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                                                 </a:t>
            </a:r>
            <a:r>
              <a:rPr lang="en-US" sz="2800" dirty="0">
                <a:solidFill>
                  <a:srgbClr val="0070C0"/>
                </a:solidFill>
              </a:rPr>
              <a:t>Dr. Rob Danin</a:t>
            </a:r>
          </a:p>
          <a:p>
            <a:r>
              <a:rPr lang="en-US" sz="2800" dirty="0">
                <a:solidFill>
                  <a:srgbClr val="0070C0"/>
                </a:solidFill>
              </a:rPr>
              <a:t>                                                   English Language Specialist</a:t>
            </a:r>
          </a:p>
          <a:p>
            <a:r>
              <a:rPr lang="en-US" sz="2800" dirty="0">
                <a:solidFill>
                  <a:srgbClr val="0070C0"/>
                </a:solidFill>
              </a:rPr>
              <a:t>					www.robdanin.com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“This Land Is Your Land”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  <a:hlinkClick r:id="rId3"/>
              </a:rPr>
              <a:t>https://www.youtube.com/watch?v=wxiMrvDbq3s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Picture 3" descr="usa flag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2004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Guthri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28600"/>
            <a:ext cx="32004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endless skyway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698" name="Picture 2" descr="http://sallanscorner.files.wordpress.com/2011/07/endless-sky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6400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Map of the United States of America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571244"/>
            <a:ext cx="8077200" cy="48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4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golden valley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746" name="Picture 2" descr="https://encrypted-tbn3.gstatic.com/images?q=tbn:ANd9GcSklA0gV3AF6TS_xYc6u0Oo2PIIz1sZGMmuJtbJKMxhHyXAlU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6553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Map of the United States of America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571244"/>
            <a:ext cx="8077200" cy="48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6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sparkling sands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3794" name="Picture 2" descr="http://www.pxleyes.com/images/contests/anything-goes-9/fullsize/Crab-on-Sparkling-Sand-5040571de67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6324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diamond deserts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842" name="Picture 2" descr="https://encrypted-tbn0.gstatic.com/images?q=tbn:ANd9GcSanF74xFVOEmJL9t40vjGeF20fKGfCG_1Zqz144OsZJIKa0Lne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05000"/>
            <a:ext cx="6477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Map of the United States of America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571244"/>
            <a:ext cx="8077200" cy="48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8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sun came shining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7890" name="Picture 2" descr="https://encrypted-tbn1.gstatic.com/images?q=tbn:ANd9GcRTGU5K_-wMk-BlIgOD8GKIkEtkySwfMVslSoDFhHGvQoCxSVms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6324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wheat fields waving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38" name="Picture 2" descr="corn 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038600"/>
            <a:ext cx="6629400" cy="2362200"/>
          </a:xfrm>
          <a:prstGeom prst="rect">
            <a:avLst/>
          </a:prstGeom>
          <a:noFill/>
        </p:spPr>
      </p:pic>
      <p:pic>
        <p:nvPicPr>
          <p:cNvPr id="39940" name="Picture 4" descr="https://encrypted-tbn3.gstatic.com/images?q=tbn:ANd9GcQcEgZp0XLPFB4UX8a5OoE-JPVraM04RYEXkdy1Qjh1XkvSh16s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905000"/>
            <a:ext cx="66294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Map of the United States of America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571244"/>
            <a:ext cx="8077200" cy="48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Map of the United States of America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571244"/>
            <a:ext cx="8077200" cy="48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76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dust clouds rolling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986" name="Picture 2" descr="https://encrypted-tbn3.gstatic.com/images?q=tbn:ANd9GcS1CQcmfLJEuau0SMz_ifFRybj_tZp56hRb3OZJiLZGV5y8w4Bf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6477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Map of the United States of America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571244"/>
            <a:ext cx="8077200" cy="48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26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fog was lifting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http://upload.wikimedia.org/wikipedia/commons/thumb/8/82/030803a_redwoodfog.jpg/220px-030803a_redwoodfo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52612"/>
            <a:ext cx="632460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"No Trespassing"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4034" name="Picture 2" descr="http://sr.photos3.fotosearch.com/bthumb/UNX/UNX007/u16562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6400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steeple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6082" name="Picture 2" descr="https://encrypted-tbn1.gstatic.com/images?q=tbn:ANd9GcQL6ppSpCifMuEDi3wcvUCuphTspYPLm106Sm9nywZKwwnfGt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6477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Map of the United States of America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571244"/>
            <a:ext cx="8077200" cy="48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74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freedom highway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8130" name="Picture 2" descr="https://encrypted-tbn1.gstatic.com/images?q=tbn:ANd9GcRMY-dPRcqozTVUmxVJYMqULAv3-dRuEbRw1klugkSNGGZn78Iy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6324600" cy="2209800"/>
          </a:xfrm>
          <a:prstGeom prst="rect">
            <a:avLst/>
          </a:prstGeom>
          <a:noFill/>
        </p:spPr>
      </p:pic>
      <p:pic>
        <p:nvPicPr>
          <p:cNvPr id="48132" name="Picture 4" descr="https://encrypted-tbn1.gstatic.com/images?q=tbn:ANd9GcTV9M3beQIFIFoRt4P8rMY0gZr0J2ACrD72b-HQMx-DqF0gqKAF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267200"/>
            <a:ext cx="63246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Grapes of Wrath </a:t>
            </a:r>
            <a:endParaRPr lang="en-US" i="1" dirty="0"/>
          </a:p>
        </p:txBody>
      </p:sp>
      <p:pic>
        <p:nvPicPr>
          <p:cNvPr id="4" name="Content Placeholder 3" descr="JohnSteinbeck TheGrapesOfWrath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594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8862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/>
              <a:t>The Grapes of Wrath</a:t>
            </a:r>
            <a:r>
              <a:rPr lang="en-US" sz="2700" dirty="0"/>
              <a:t> is an American novel written by John Steinbeck, published in 1939. Set during the </a:t>
            </a:r>
            <a:r>
              <a:rPr lang="en-US" sz="2700" u="sng" dirty="0"/>
              <a:t>Great Depression</a:t>
            </a:r>
            <a:r>
              <a:rPr lang="en-US" sz="2700" dirty="0"/>
              <a:t>, the novel focuses on the Joads, a poor family of </a:t>
            </a:r>
            <a:r>
              <a:rPr lang="en-US" sz="2700" u="sng" dirty="0"/>
              <a:t>tenet farmers</a:t>
            </a:r>
            <a:r>
              <a:rPr lang="en-US" sz="2700" dirty="0"/>
              <a:t> driven from their </a:t>
            </a:r>
            <a:r>
              <a:rPr lang="en-US" sz="2700" u="sng" dirty="0"/>
              <a:t>Oklahoma </a:t>
            </a:r>
            <a:r>
              <a:rPr lang="en-US" sz="2700" dirty="0"/>
              <a:t>home by drought and economic hardship. They were trapped in the </a:t>
            </a:r>
            <a:r>
              <a:rPr lang="en-US" sz="2700" u="sng" dirty="0"/>
              <a:t>Dust Bowl</a:t>
            </a:r>
            <a:r>
              <a:rPr lang="en-US" sz="2700" dirty="0"/>
              <a:t>, so the Joads set out for California.  Along with thousands of other </a:t>
            </a:r>
            <a:r>
              <a:rPr lang="en-US" sz="2700" u="sng" dirty="0"/>
              <a:t>“Okies” </a:t>
            </a:r>
            <a:r>
              <a:rPr lang="en-US" sz="2700" dirty="0"/>
              <a:t>, they sought jobs, land, dignity, and a future.  (</a:t>
            </a:r>
            <a:r>
              <a:rPr lang="en-US" sz="2700" i="1" dirty="0"/>
              <a:t>Wikipedia</a:t>
            </a:r>
            <a:r>
              <a:rPr lang="en-US" sz="2700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Oklahoma</a:t>
            </a:r>
            <a:endParaRPr lang="en-US" dirty="0"/>
          </a:p>
        </p:txBody>
      </p:sp>
      <p:pic>
        <p:nvPicPr>
          <p:cNvPr id="6" name="il_fi" descr="http://www.enchantedlearning.com/usa/states/oklahoma/map.GIF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1"/>
            <a:ext cx="731520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https://encrypted-tbn1.gstatic.com/images?q=tbn:ANd9GcSoBh9203EetV6dzBQyCgnfOVVL3LjItqzPoCsxfpe1P1SePpfX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590800"/>
            <a:ext cx="3429000" cy="2286000"/>
          </a:xfrm>
          <a:prstGeom prst="rect">
            <a:avLst/>
          </a:prstGeom>
          <a:noFill/>
        </p:spPr>
      </p:pic>
      <p:pic>
        <p:nvPicPr>
          <p:cNvPr id="50182" name="Picture 6" descr="http://1.bp.blogspot.com/-PI166PeaF3E/T3YASmCUhqI/AAAAAAAAANc/gi-JfEhMPN8/s1600/aaron_qshots_okie-701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590800"/>
            <a:ext cx="3657600" cy="1981200"/>
          </a:xfrm>
          <a:prstGeom prst="rect">
            <a:avLst/>
          </a:prstGeom>
          <a:noFill/>
        </p:spPr>
      </p:pic>
      <p:pic>
        <p:nvPicPr>
          <p:cNvPr id="50184" name="Picture 8" descr="http://altereddimensions.net/images/earth/DustBowlBlackSunday/DustBowlOklahom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648200"/>
            <a:ext cx="71628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Map of the United States of America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571244"/>
            <a:ext cx="8077200" cy="48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3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This Land Is Your Land: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435864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California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New York island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redwood forest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Gulf Stream waters 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ribbon of highway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endless skyway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golden valley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roamed and rambled 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followed my footsteps 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sparkling sands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diamond deserts</a:t>
            </a:r>
          </a:p>
          <a:p>
            <a:endParaRPr lang="en-US" sz="3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990600"/>
            <a:ext cx="421005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sun came shining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I was strolling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wheat fields waving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dust clouds rolling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voice was chanting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fog was lifting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"No Trespassing"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“didn't say nothing” (anything)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steeple 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freedom highway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This Land Is Your Land: Folk (Protest) Singers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2819400"/>
          </a:xfrm>
        </p:spPr>
        <p:txBody>
          <a:bodyPr/>
          <a:lstStyle/>
          <a:p>
            <a:pPr algn="ctr">
              <a:buNone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Woody Guthrie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800" b="1" dirty="0"/>
              <a:t>1912-1967),  </a:t>
            </a:r>
          </a:p>
          <a:p>
            <a:pPr algn="ctr">
              <a:buNone/>
            </a:pPr>
            <a:r>
              <a:rPr lang="en-US" sz="2800" b="1" dirty="0"/>
              <a:t>Years active 1930–1956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http://l.yimg.com/bt/api/res/1.2/UGTAVE11HG2ePN274wOasA--/YXBwaWQ9eW5ld3M7cT04NTt3PTE1MA--/http:/media.zenfs.com/en/blogs/ymusic-list-of-the-day/woodyguthr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409" y="19812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oody Guthrie - The Asch Recordings CD Cove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7338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Pete Seeger</a:t>
            </a: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http://l.yimg.com/bt/api/res/1.2/D9C4LIPUHqui1bxlTdmO4g--/YXBwaWQ9eW5ld3M7cT04NTt3PTE0OA--/http:/media.zenfs.com/en/blogs/ymusic-list-of-the-day/peteseeg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3434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This Land Is Your Land: Folk (Protest) Singers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9144000" cy="2514600"/>
          </a:xfrm>
        </p:spPr>
        <p:txBody>
          <a:bodyPr/>
          <a:lstStyle/>
          <a:p>
            <a:pPr algn="ctr">
              <a:buNone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Lead Belly (Ledbetter)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Arlo Guthrie</a:t>
            </a: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6322" name="Picture 2" descr="Alan Lomax, [Portrait of Huddie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76400"/>
            <a:ext cx="3200400" cy="2514600"/>
          </a:xfrm>
          <a:prstGeom prst="rect">
            <a:avLst/>
          </a:prstGeom>
          <a:noFill/>
        </p:spPr>
      </p:pic>
      <p:pic>
        <p:nvPicPr>
          <p:cNvPr id="58370" name="Picture 2" descr="Image result for arlo guthrie">
            <a:extLst>
              <a:ext uri="{FF2B5EF4-FFF2-40B4-BE49-F238E27FC236}">
                <a16:creationId xmlns:a16="http://schemas.microsoft.com/office/drawing/2014/main" id="{C40D15FA-2AE3-4CFF-839F-27792BC5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3200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This Land Is Your Land: Folk (Protest) Singers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9144000" cy="2514600"/>
          </a:xfrm>
        </p:spPr>
        <p:txBody>
          <a:bodyPr/>
          <a:lstStyle/>
          <a:p>
            <a:pPr algn="ctr">
              <a:buNone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Bob Dylan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8620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Joan Baez</a:t>
            </a: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l_fi" descr="http://upload.wikimedia.org/wikipedia/commons/thumb/2/28/Joan_Baez_Bob_Dylan_crop.jpg/250px-Joan_Baez_Bob_Dylan_cro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l.yimg.com/bt/api/res/1.2/N17fJXsTrmFdtFJJ.4x7tA--/YXBwaWQ9eW5ld3M7cT04NTt3PTE1MA--/http:/media.zenfs.com/en/blogs/ymusic-list-of-the-day/0409_bobdyl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526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www.songwriting.net/Portals/60523/images/joan-baez-16762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419600"/>
            <a:ext cx="502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This Land Is Your Land: Folk (Protest) Singers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9144000" cy="2514600"/>
          </a:xfrm>
        </p:spPr>
        <p:txBody>
          <a:bodyPr/>
          <a:lstStyle/>
          <a:p>
            <a:pPr algn="ctr">
              <a:buNone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Phil Ochs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862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John Lennon</a:t>
            </a: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il_fi" descr="http://www.blooddirtandangels.com/wp-content/uploads/ao_blood/2010/11/ochs0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76401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l3.yimg.com/bt/api/res/1.2/OEIggK8PauA3AWhhUMKHSw--/YXBwaWQ9eW5ld3M7cT04NTt3PTE1MA--/http:/media.zenfs.com/en/blogs/ymusic-list-of-the-day/0109_johnlennon_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4958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7921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Journey’s End</a:t>
            </a:r>
            <a:endParaRPr lang="en-US" dirty="0"/>
          </a:p>
        </p:txBody>
      </p:sp>
      <p:pic>
        <p:nvPicPr>
          <p:cNvPr id="4" name="il_fi" descr="http://1.bp.blogspot.com/-x3kBkKglqYA/Tf4fqAyMFfI/AAAAAAAADm0/QwnEQ4mt73M/s1600/painting1.jpg"/>
          <p:cNvPicPr>
            <a:picLocks noGrp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914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2286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6"/>
              </a:rPr>
              <a:t>https://www.youtube.com/watch?feature=player_embedded&amp;v=XaI5IRuS2aE</a:t>
            </a:r>
            <a:r>
              <a:rPr lang="en-US" b="1" dirty="0"/>
              <a:t>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7362" r:id="rId2" imgW="8153280" imgH="3697200"/>
        </mc:Choice>
        <mc:Fallback>
          <p:control r:id="rId2" imgW="8153280" imgH="369720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33400" y="2932331"/>
                  <a:ext cx="8153400" cy="369706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California</a:t>
            </a:r>
          </a:p>
          <a:p>
            <a:pPr algn="ctr">
              <a:buNone/>
            </a:pP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C:\Documents and Settings\Rob\Local Settings\Temporary Internet Files\Content.IE5\1655672H\MC9001895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7543800" cy="447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New York island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38350"/>
            <a:ext cx="769620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red wood forest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mainImage" descr="Chris Atkins between a pair of 15 foot redwoods in Redwood National Par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6629399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Map of the United States of America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571244"/>
            <a:ext cx="8077200" cy="48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6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Gulf Stream</a:t>
            </a:r>
            <a:r>
              <a:rPr lang="en-US" sz="4000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waters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l_fi" descr="http://www.macmillanmh.com/tlxnews/wp-content/uploads/2010/07/GulfStream_Ma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1" y="1905000"/>
            <a:ext cx="6248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Land Is Your Land: 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u="sng" dirty="0">
                <a:solidFill>
                  <a:schemeClr val="accent2">
                    <a:lumMod val="50000"/>
                  </a:schemeClr>
                </a:solidFill>
              </a:rPr>
              <a:t>ribbon of highway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http://www.theschoolmarm.com/blog/wp-content/uploads/2012/01/ribbonhw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0"/>
            <a:ext cx="6324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2838</TotalTime>
  <Words>526</Words>
  <Application>Microsoft Office PowerPoint</Application>
  <PresentationFormat>On-screen Show (4:3)</PresentationFormat>
  <Paragraphs>144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Franklin Gothic Book</vt:lpstr>
      <vt:lpstr>Perpetua</vt:lpstr>
      <vt:lpstr>Wingdings 2</vt:lpstr>
      <vt:lpstr>Equity</vt:lpstr>
      <vt:lpstr>“This Land Is Your Land” https://www.youtube.com/watch?v=wxiMrvDbq3s </vt:lpstr>
      <vt:lpstr>Map of the United States of America</vt:lpstr>
      <vt:lpstr>This Land Is Your Land: Vocabulary</vt:lpstr>
      <vt:lpstr>This Land Is Your Land: Sights</vt:lpstr>
      <vt:lpstr>This Land Is Your Land: Sights</vt:lpstr>
      <vt:lpstr>This Land Is Your Land: Sights</vt:lpstr>
      <vt:lpstr>Map of the United States of America</vt:lpstr>
      <vt:lpstr>This Land Is Your Land: Sights</vt:lpstr>
      <vt:lpstr>This Land Is Your Land: Sights</vt:lpstr>
      <vt:lpstr>This Land Is Your Land: Sights</vt:lpstr>
      <vt:lpstr>Map of the United States of America</vt:lpstr>
      <vt:lpstr>This Land Is Your Land: Sights</vt:lpstr>
      <vt:lpstr>Map of the United States of America</vt:lpstr>
      <vt:lpstr>This Land Is Your Land: Sights</vt:lpstr>
      <vt:lpstr>This Land Is Your Land: Sights</vt:lpstr>
      <vt:lpstr>Map of the United States of America</vt:lpstr>
      <vt:lpstr>This Land Is Your Land: Sights</vt:lpstr>
      <vt:lpstr>This Land Is Your Land: Sights</vt:lpstr>
      <vt:lpstr>Map of the United States of America</vt:lpstr>
      <vt:lpstr>This Land Is Your Land: Sights</vt:lpstr>
      <vt:lpstr>Map of the United States of America</vt:lpstr>
      <vt:lpstr>This Land Is Your Land: Sights</vt:lpstr>
      <vt:lpstr>This Land Is Your Land: Sights</vt:lpstr>
      <vt:lpstr>This Land Is Your Land: Sights</vt:lpstr>
      <vt:lpstr>Map of the United States of America</vt:lpstr>
      <vt:lpstr>This Land Is Your Land: Sights</vt:lpstr>
      <vt:lpstr>This Land Is Your Land: Grapes of Wrath </vt:lpstr>
      <vt:lpstr>This Land Is Your Land: Oklahoma</vt:lpstr>
      <vt:lpstr>Map of the United States of America</vt:lpstr>
      <vt:lpstr>This Land Is Your Land: Folk (Protest) Singers</vt:lpstr>
      <vt:lpstr>This Land Is Your Land: Folk (Protest) Singers</vt:lpstr>
      <vt:lpstr>This Land Is Your Land: Folk (Protest) Singers</vt:lpstr>
      <vt:lpstr>This Land Is Your Land: Folk (Protest) Singers</vt:lpstr>
      <vt:lpstr>This Land Is Your Land: Journey’s End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Rob Danin</cp:lastModifiedBy>
  <cp:revision>282</cp:revision>
  <dcterms:created xsi:type="dcterms:W3CDTF">2012-12-26T07:07:28Z</dcterms:created>
  <dcterms:modified xsi:type="dcterms:W3CDTF">2018-12-09T07:50:30Z</dcterms:modified>
</cp:coreProperties>
</file>